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5"/>
  </p:notesMasterIdLst>
  <p:sldIdLst>
    <p:sldId id="290" r:id="rId2"/>
    <p:sldId id="291" r:id="rId3"/>
    <p:sldId id="292" r:id="rId4"/>
    <p:sldId id="293" r:id="rId5"/>
    <p:sldId id="294" r:id="rId6"/>
    <p:sldId id="362" r:id="rId7"/>
    <p:sldId id="296" r:id="rId8"/>
    <p:sldId id="295" r:id="rId9"/>
    <p:sldId id="297" r:id="rId10"/>
    <p:sldId id="298" r:id="rId11"/>
    <p:sldId id="361" r:id="rId12"/>
    <p:sldId id="299" r:id="rId13"/>
    <p:sldId id="377" r:id="rId14"/>
    <p:sldId id="382" r:id="rId15"/>
    <p:sldId id="378" r:id="rId16"/>
    <p:sldId id="383" r:id="rId17"/>
    <p:sldId id="379" r:id="rId18"/>
    <p:sldId id="384" r:id="rId19"/>
    <p:sldId id="374" r:id="rId20"/>
    <p:sldId id="385" r:id="rId21"/>
    <p:sldId id="301" r:id="rId22"/>
    <p:sldId id="302" r:id="rId23"/>
    <p:sldId id="368" r:id="rId24"/>
    <p:sldId id="386" r:id="rId25"/>
    <p:sldId id="303" r:id="rId26"/>
    <p:sldId id="304" r:id="rId27"/>
    <p:sldId id="305" r:id="rId28"/>
    <p:sldId id="317" r:id="rId29"/>
    <p:sldId id="318" r:id="rId30"/>
    <p:sldId id="319" r:id="rId31"/>
    <p:sldId id="370" r:id="rId32"/>
    <p:sldId id="387" r:id="rId33"/>
    <p:sldId id="320" r:id="rId34"/>
    <p:sldId id="321" r:id="rId35"/>
    <p:sldId id="322" r:id="rId36"/>
    <p:sldId id="324" r:id="rId37"/>
    <p:sldId id="372" r:id="rId38"/>
    <p:sldId id="388" r:id="rId39"/>
    <p:sldId id="325" r:id="rId40"/>
    <p:sldId id="326" r:id="rId41"/>
    <p:sldId id="327" r:id="rId42"/>
    <p:sldId id="369" r:id="rId43"/>
    <p:sldId id="389" r:id="rId44"/>
    <p:sldId id="329" r:id="rId45"/>
    <p:sldId id="330" r:id="rId46"/>
    <p:sldId id="359" r:id="rId47"/>
    <p:sldId id="375" r:id="rId48"/>
    <p:sldId id="331" r:id="rId49"/>
    <p:sldId id="332" r:id="rId50"/>
    <p:sldId id="333" r:id="rId51"/>
    <p:sldId id="334" r:id="rId52"/>
    <p:sldId id="335" r:id="rId53"/>
    <p:sldId id="343" r:id="rId54"/>
    <p:sldId id="381" r:id="rId55"/>
    <p:sldId id="342" r:id="rId56"/>
    <p:sldId id="371" r:id="rId57"/>
    <p:sldId id="390" r:id="rId58"/>
    <p:sldId id="340" r:id="rId59"/>
    <p:sldId id="341" r:id="rId60"/>
    <p:sldId id="380" r:id="rId61"/>
    <p:sldId id="339" r:id="rId62"/>
    <p:sldId id="338" r:id="rId63"/>
    <p:sldId id="346" r:id="rId64"/>
    <p:sldId id="347" r:id="rId65"/>
    <p:sldId id="344" r:id="rId66"/>
    <p:sldId id="364" r:id="rId67"/>
    <p:sldId id="358" r:id="rId68"/>
    <p:sldId id="349" r:id="rId69"/>
    <p:sldId id="360" r:id="rId70"/>
    <p:sldId id="373" r:id="rId71"/>
    <p:sldId id="391" r:id="rId72"/>
    <p:sldId id="376" r:id="rId73"/>
    <p:sldId id="336" r:id="rId7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i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i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FF66"/>
    <a:srgbClr val="E95158"/>
    <a:srgbClr val="FF9933"/>
    <a:srgbClr val="FFFF99"/>
    <a:srgbClr val="FFCC00"/>
    <a:srgbClr val="FF6600"/>
    <a:srgbClr val="ECE9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endParaRPr lang="es-ES" altLang="es-E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endParaRPr lang="es-ES" altLang="es-ES"/>
          </a:p>
        </p:txBody>
      </p:sp>
      <p:sp>
        <p:nvSpPr>
          <p:cNvPr id="1065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0"/>
            </a:lvl1pPr>
          </a:lstStyle>
          <a:p>
            <a:endParaRPr lang="es-ES" altLang="es-E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0"/>
            </a:lvl1pPr>
          </a:lstStyle>
          <a:p>
            <a:fld id="{8CFC844F-EFF9-4FED-9F01-0693E020C47E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9352358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23134C-FBAE-4129-96F1-8D18596014BD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1454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7C63F5-54D7-4DFE-931E-B97FDAB53A4A}" type="slidenum">
              <a:rPr lang="es-ES" altLang="es-ES"/>
              <a:pPr/>
              <a:t>2</a:t>
            </a:fld>
            <a:endParaRPr lang="es-ES" altLang="es-ES"/>
          </a:p>
        </p:txBody>
      </p:sp>
      <p:sp>
        <p:nvSpPr>
          <p:cNvPr id="146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A46A8D-AAC5-4F6C-90A6-D4738F9331CB}" type="slidenum">
              <a:rPr lang="es-ES" altLang="es-ES"/>
              <a:pPr/>
              <a:t>3</a:t>
            </a:fld>
            <a:endParaRPr lang="es-ES" altLang="es-ES"/>
          </a:p>
        </p:txBody>
      </p:sp>
      <p:sp>
        <p:nvSpPr>
          <p:cNvPr id="1474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D0534-478C-483E-A3A5-9BA6D2A19D73}" type="slidenum">
              <a:rPr lang="es-ES" altLang="es-ES"/>
              <a:pPr/>
              <a:t>4</a:t>
            </a:fld>
            <a:endParaRPr lang="es-ES" altLang="es-ES"/>
          </a:p>
        </p:txBody>
      </p:sp>
      <p:sp>
        <p:nvSpPr>
          <p:cNvPr id="1484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598E53-455D-4CF1-A212-4672C50572FA}" type="slidenum">
              <a:rPr lang="es-ES" altLang="es-ES"/>
              <a:pPr/>
              <a:t>5</a:t>
            </a:fld>
            <a:endParaRPr lang="es-ES" altLang="es-ES"/>
          </a:p>
        </p:txBody>
      </p:sp>
      <p:sp>
        <p:nvSpPr>
          <p:cNvPr id="1495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F903F-F6A8-4590-8D5F-7EFEEE6FF7E4}" type="slidenum">
              <a:rPr lang="es-ES" altLang="es-ES"/>
              <a:pPr/>
              <a:t>6</a:t>
            </a:fld>
            <a:endParaRPr lang="es-ES" altLang="es-ES"/>
          </a:p>
        </p:txBody>
      </p:sp>
      <p:sp>
        <p:nvSpPr>
          <p:cNvPr id="210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A828D3-F448-47EA-88E3-AEA884918233}" type="slidenum">
              <a:rPr lang="es-ES" altLang="es-ES"/>
              <a:pPr/>
              <a:t>7</a:t>
            </a:fld>
            <a:endParaRPr lang="es-ES" altLang="es-ES"/>
          </a:p>
        </p:txBody>
      </p:sp>
      <p:sp>
        <p:nvSpPr>
          <p:cNvPr id="1515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D2800-8E40-4D38-905D-2445B30CFC3C}" type="slidenum">
              <a:rPr lang="es-ES" altLang="es-ES"/>
              <a:pPr/>
              <a:t>8</a:t>
            </a:fld>
            <a:endParaRPr lang="es-ES" altLang="es-ES"/>
          </a:p>
        </p:txBody>
      </p:sp>
      <p:sp>
        <p:nvSpPr>
          <p:cNvPr id="150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7BC594-899D-4BEE-9F24-8DFE1948C780}" type="slidenum">
              <a:rPr lang="es-ES" altLang="es-ES"/>
              <a:pPr/>
              <a:t>9</a:t>
            </a:fld>
            <a:endParaRPr lang="es-ES" altLang="es-ES"/>
          </a:p>
        </p:txBody>
      </p:sp>
      <p:sp>
        <p:nvSpPr>
          <p:cNvPr id="152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9E4D68-345B-47B4-86CD-381D847670EF}" type="slidenum">
              <a:rPr lang="es-ES" altLang="es-ES"/>
              <a:pPr/>
              <a:t>10</a:t>
            </a:fld>
            <a:endParaRPr lang="es-ES" altLang="es-ES"/>
          </a:p>
        </p:txBody>
      </p:sp>
      <p:sp>
        <p:nvSpPr>
          <p:cNvPr id="1536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9D0545-8991-459E-B883-DEA455751C8D}" type="slidenum">
              <a:rPr lang="es-ES" altLang="es-ES"/>
              <a:pPr/>
              <a:t>11</a:t>
            </a:fld>
            <a:endParaRPr lang="es-ES" altLang="es-ES"/>
          </a:p>
        </p:txBody>
      </p:sp>
      <p:sp>
        <p:nvSpPr>
          <p:cNvPr id="204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E95B71-FFCC-4B4C-82A0-430588C5E3BA}" type="slidenum">
              <a:rPr lang="es-ES" altLang="es-ES"/>
              <a:pPr/>
              <a:t>12</a:t>
            </a:fld>
            <a:endParaRPr lang="es-ES" altLang="es-ES"/>
          </a:p>
        </p:txBody>
      </p:sp>
      <p:sp>
        <p:nvSpPr>
          <p:cNvPr id="154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152549-699D-4055-8E72-16FC2FB10806}" type="slidenum">
              <a:rPr lang="es-ES" altLang="es-ES"/>
              <a:pPr/>
              <a:t>13</a:t>
            </a:fld>
            <a:endParaRPr lang="es-ES" altLang="es-ES"/>
          </a:p>
        </p:txBody>
      </p:sp>
      <p:sp>
        <p:nvSpPr>
          <p:cNvPr id="2396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45AAA-176D-4146-9662-25FF46DBDE53}" type="slidenum">
              <a:rPr lang="es-ES" altLang="es-ES"/>
              <a:pPr/>
              <a:t>14</a:t>
            </a:fld>
            <a:endParaRPr lang="es-ES" altLang="es-ES"/>
          </a:p>
        </p:txBody>
      </p:sp>
      <p:sp>
        <p:nvSpPr>
          <p:cNvPr id="260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3E42C-8AD6-44A8-9D84-7A2EE4BF1D1D}" type="slidenum">
              <a:rPr lang="es-ES" altLang="es-ES"/>
              <a:pPr/>
              <a:t>15</a:t>
            </a:fld>
            <a:endParaRPr lang="es-ES" altLang="es-ES"/>
          </a:p>
        </p:txBody>
      </p:sp>
      <p:sp>
        <p:nvSpPr>
          <p:cNvPr id="2416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BFF27D-7A34-4B65-8BF1-68C9EF73DEB9}" type="slidenum">
              <a:rPr lang="es-ES" altLang="es-ES"/>
              <a:pPr/>
              <a:t>16</a:t>
            </a:fld>
            <a:endParaRPr lang="es-ES" altLang="es-ES"/>
          </a:p>
        </p:txBody>
      </p:sp>
      <p:sp>
        <p:nvSpPr>
          <p:cNvPr id="2611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B2B78-1CA9-4E45-A5B6-42E831964B6D}" type="slidenum">
              <a:rPr lang="es-ES" altLang="es-ES"/>
              <a:pPr/>
              <a:t>17</a:t>
            </a:fld>
            <a:endParaRPr lang="es-ES" altLang="es-ES"/>
          </a:p>
        </p:txBody>
      </p:sp>
      <p:sp>
        <p:nvSpPr>
          <p:cNvPr id="2437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DCCFB3-A047-441D-9CB4-26925CF0D6E4}" type="slidenum">
              <a:rPr lang="es-ES" altLang="es-ES"/>
              <a:pPr/>
              <a:t>18</a:t>
            </a:fld>
            <a:endParaRPr lang="es-ES" altLang="es-ES"/>
          </a:p>
        </p:txBody>
      </p:sp>
      <p:sp>
        <p:nvSpPr>
          <p:cNvPr id="262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B3B849-49C2-47DF-8BE3-A1F3213A01B4}" type="slidenum">
              <a:rPr lang="es-ES" altLang="es-ES"/>
              <a:pPr/>
              <a:t>19</a:t>
            </a:fld>
            <a:endParaRPr lang="es-ES" altLang="es-ES"/>
          </a:p>
        </p:txBody>
      </p:sp>
      <p:sp>
        <p:nvSpPr>
          <p:cNvPr id="233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A51450-E170-497D-BEF9-EBDA9ED5E2C6}" type="slidenum">
              <a:rPr lang="es-ES" altLang="es-ES"/>
              <a:pPr/>
              <a:t>20</a:t>
            </a:fld>
            <a:endParaRPr lang="es-ES" altLang="es-ES"/>
          </a:p>
        </p:txBody>
      </p:sp>
      <p:sp>
        <p:nvSpPr>
          <p:cNvPr id="2631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83616B-E83E-4B7A-B268-E5023E265446}" type="slidenum">
              <a:rPr lang="es-ES" altLang="es-ES"/>
              <a:pPr/>
              <a:t>21</a:t>
            </a:fld>
            <a:endParaRPr lang="es-ES" altLang="es-ES"/>
          </a:p>
        </p:txBody>
      </p:sp>
      <p:sp>
        <p:nvSpPr>
          <p:cNvPr id="156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080BE1-E3C6-446D-9C5F-FD331F32F69A}" type="slidenum">
              <a:rPr lang="es-ES" altLang="es-ES"/>
              <a:pPr/>
              <a:t>22</a:t>
            </a:fld>
            <a:endParaRPr lang="es-ES" altLang="es-ES"/>
          </a:p>
        </p:txBody>
      </p:sp>
      <p:sp>
        <p:nvSpPr>
          <p:cNvPr id="1576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6C2893-5D8F-4A26-95DE-1852EC379BBD}" type="slidenum">
              <a:rPr lang="es-ES" altLang="es-ES"/>
              <a:pPr/>
              <a:t>23</a:t>
            </a:fld>
            <a:endParaRPr lang="es-ES" altLang="es-ES"/>
          </a:p>
        </p:txBody>
      </p:sp>
      <p:sp>
        <p:nvSpPr>
          <p:cNvPr id="221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2A7675-472D-491B-AFD7-8739C55A223E}" type="slidenum">
              <a:rPr lang="es-ES" altLang="es-ES"/>
              <a:pPr/>
              <a:t>24</a:t>
            </a:fld>
            <a:endParaRPr lang="es-ES" altLang="es-ES"/>
          </a:p>
        </p:txBody>
      </p:sp>
      <p:sp>
        <p:nvSpPr>
          <p:cNvPr id="264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B7787C-47BF-41B8-9D30-C6446407AACE}" type="slidenum">
              <a:rPr lang="es-ES" altLang="es-ES"/>
              <a:pPr/>
              <a:t>25</a:t>
            </a:fld>
            <a:endParaRPr lang="es-ES" altLang="es-ES"/>
          </a:p>
        </p:txBody>
      </p:sp>
      <p:sp>
        <p:nvSpPr>
          <p:cNvPr id="158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AEAFFF-A4C5-45DB-AB31-DBA746047486}" type="slidenum">
              <a:rPr lang="es-ES" altLang="es-ES"/>
              <a:pPr/>
              <a:t>26</a:t>
            </a:fld>
            <a:endParaRPr lang="es-ES" altLang="es-ES"/>
          </a:p>
        </p:txBody>
      </p:sp>
      <p:sp>
        <p:nvSpPr>
          <p:cNvPr id="1597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D2CC44-7C0A-40AF-8C93-4BEAB193F2AB}" type="slidenum">
              <a:rPr lang="es-ES" altLang="es-ES"/>
              <a:pPr/>
              <a:t>27</a:t>
            </a:fld>
            <a:endParaRPr lang="es-ES" altLang="es-ES"/>
          </a:p>
        </p:txBody>
      </p:sp>
      <p:sp>
        <p:nvSpPr>
          <p:cNvPr id="160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92ABA-1CD0-4798-BE8E-0EA75903CAFD}" type="slidenum">
              <a:rPr lang="es-ES" altLang="es-ES"/>
              <a:pPr/>
              <a:t>28</a:t>
            </a:fld>
            <a:endParaRPr lang="es-ES" altLang="es-ES"/>
          </a:p>
        </p:txBody>
      </p:sp>
      <p:sp>
        <p:nvSpPr>
          <p:cNvPr id="1617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73BD2C-F88F-4E7B-A24D-471779A28C8C}" type="slidenum">
              <a:rPr lang="es-ES" altLang="es-ES"/>
              <a:pPr/>
              <a:t>29</a:t>
            </a:fld>
            <a:endParaRPr lang="es-ES" altLang="es-ES"/>
          </a:p>
        </p:txBody>
      </p:sp>
      <p:sp>
        <p:nvSpPr>
          <p:cNvPr id="162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0AC66-7FF5-4F18-982F-7EDCCFFF5600}" type="slidenum">
              <a:rPr lang="es-ES" altLang="es-ES"/>
              <a:pPr/>
              <a:t>30</a:t>
            </a:fld>
            <a:endParaRPr lang="es-ES" altLang="es-ES"/>
          </a:p>
        </p:txBody>
      </p:sp>
      <p:sp>
        <p:nvSpPr>
          <p:cNvPr id="1638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BEF71C-DAA5-4BE1-A8B8-836D57E6A127}" type="slidenum">
              <a:rPr lang="es-ES" altLang="es-ES"/>
              <a:pPr/>
              <a:t>31</a:t>
            </a:fld>
            <a:endParaRPr lang="es-ES" altLang="es-ES"/>
          </a:p>
        </p:txBody>
      </p:sp>
      <p:sp>
        <p:nvSpPr>
          <p:cNvPr id="225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B556D1-7078-432C-9224-9775BD185F50}" type="slidenum">
              <a:rPr lang="es-ES" altLang="es-ES"/>
              <a:pPr/>
              <a:t>32</a:t>
            </a:fld>
            <a:endParaRPr lang="es-ES" altLang="es-ES"/>
          </a:p>
        </p:txBody>
      </p:sp>
      <p:sp>
        <p:nvSpPr>
          <p:cNvPr id="2652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B1D721-11B7-41B5-95DD-DB54E554E2C7}" type="slidenum">
              <a:rPr lang="es-ES" altLang="es-ES"/>
              <a:pPr/>
              <a:t>33</a:t>
            </a:fld>
            <a:endParaRPr lang="es-ES" altLang="es-ES"/>
          </a:p>
        </p:txBody>
      </p:sp>
      <p:sp>
        <p:nvSpPr>
          <p:cNvPr id="164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DDA6B9-8A22-4F72-9281-4EDEAFD228CA}" type="slidenum">
              <a:rPr lang="es-ES" altLang="es-ES"/>
              <a:pPr/>
              <a:t>34</a:t>
            </a:fld>
            <a:endParaRPr lang="es-ES" altLang="es-ES"/>
          </a:p>
        </p:txBody>
      </p:sp>
      <p:sp>
        <p:nvSpPr>
          <p:cNvPr id="1658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91622-F131-4F04-A920-DEBBAABF2D0E}" type="slidenum">
              <a:rPr lang="es-ES" altLang="es-ES"/>
              <a:pPr/>
              <a:t>35</a:t>
            </a:fld>
            <a:endParaRPr lang="es-ES" altLang="es-ES"/>
          </a:p>
        </p:txBody>
      </p:sp>
      <p:sp>
        <p:nvSpPr>
          <p:cNvPr id="166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F34B96-81F5-4AC0-93FA-37BF97760B2E}" type="slidenum">
              <a:rPr lang="es-ES" altLang="es-ES"/>
              <a:pPr/>
              <a:t>36</a:t>
            </a:fld>
            <a:endParaRPr lang="es-ES" altLang="es-ES"/>
          </a:p>
        </p:txBody>
      </p:sp>
      <p:sp>
        <p:nvSpPr>
          <p:cNvPr id="168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926F4F-67A0-4EA3-91EB-FC4691486724}" type="slidenum">
              <a:rPr lang="es-ES" altLang="es-ES"/>
              <a:pPr/>
              <a:t>37</a:t>
            </a:fld>
            <a:endParaRPr lang="es-ES" altLang="es-ES"/>
          </a:p>
        </p:txBody>
      </p:sp>
      <p:sp>
        <p:nvSpPr>
          <p:cNvPr id="229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5AAB2-AC35-42DA-9904-CDCE7631C4AE}" type="slidenum">
              <a:rPr lang="es-ES" altLang="es-ES"/>
              <a:pPr/>
              <a:t>38</a:t>
            </a:fld>
            <a:endParaRPr lang="es-ES" altLang="es-ES"/>
          </a:p>
        </p:txBody>
      </p:sp>
      <p:sp>
        <p:nvSpPr>
          <p:cNvPr id="266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349FAA-9D74-4C4A-A60E-3C541DFAD150}" type="slidenum">
              <a:rPr lang="es-ES" altLang="es-ES"/>
              <a:pPr/>
              <a:t>39</a:t>
            </a:fld>
            <a:endParaRPr lang="es-ES" altLang="es-ES"/>
          </a:p>
        </p:txBody>
      </p:sp>
      <p:sp>
        <p:nvSpPr>
          <p:cNvPr id="1699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7A8748-FF0B-4EA3-A09A-836FED6BA90C}" type="slidenum">
              <a:rPr lang="es-ES" altLang="es-ES"/>
              <a:pPr/>
              <a:t>40</a:t>
            </a:fld>
            <a:endParaRPr lang="es-ES" altLang="es-ES"/>
          </a:p>
        </p:txBody>
      </p:sp>
      <p:sp>
        <p:nvSpPr>
          <p:cNvPr id="171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4B6753-0A47-47A1-8F91-41B60C9CB50B}" type="slidenum">
              <a:rPr lang="es-ES" altLang="es-ES"/>
              <a:pPr/>
              <a:t>41</a:t>
            </a:fld>
            <a:endParaRPr lang="es-ES" altLang="es-ES"/>
          </a:p>
        </p:txBody>
      </p:sp>
      <p:sp>
        <p:nvSpPr>
          <p:cNvPr id="1720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C89C-BC35-491B-9CE6-208526950CA7}" type="slidenum">
              <a:rPr lang="es-ES" altLang="es-ES"/>
              <a:pPr/>
              <a:t>42</a:t>
            </a:fld>
            <a:endParaRPr lang="es-ES" altLang="es-ES"/>
          </a:p>
        </p:txBody>
      </p:sp>
      <p:sp>
        <p:nvSpPr>
          <p:cNvPr id="223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F3630-A31C-49F1-9C82-7858F303BB18}" type="slidenum">
              <a:rPr lang="es-ES" altLang="es-ES"/>
              <a:pPr/>
              <a:t>43</a:t>
            </a:fld>
            <a:endParaRPr lang="es-ES" altLang="es-ES"/>
          </a:p>
        </p:txBody>
      </p:sp>
      <p:sp>
        <p:nvSpPr>
          <p:cNvPr id="2672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42852C-89F6-4F0B-B3F7-333603D1FA45}" type="slidenum">
              <a:rPr lang="es-ES" altLang="es-ES"/>
              <a:pPr/>
              <a:t>44</a:t>
            </a:fld>
            <a:endParaRPr lang="es-ES" altLang="es-ES"/>
          </a:p>
        </p:txBody>
      </p:sp>
      <p:sp>
        <p:nvSpPr>
          <p:cNvPr id="174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BA9322-93EC-4C61-A654-0A5E7E4609E4}" type="slidenum">
              <a:rPr lang="es-ES" altLang="es-ES"/>
              <a:pPr/>
              <a:t>45</a:t>
            </a:fld>
            <a:endParaRPr lang="es-ES" altLang="es-ES"/>
          </a:p>
        </p:txBody>
      </p:sp>
      <p:sp>
        <p:nvSpPr>
          <p:cNvPr id="175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F2CE88-68C6-4B0F-8A09-52045E8CA97E}" type="slidenum">
              <a:rPr lang="es-ES" altLang="es-ES"/>
              <a:pPr/>
              <a:t>46</a:t>
            </a:fld>
            <a:endParaRPr lang="es-ES" altLang="es-ES"/>
          </a:p>
        </p:txBody>
      </p:sp>
      <p:sp>
        <p:nvSpPr>
          <p:cNvPr id="198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847411-A022-42AB-BFC7-EA0663D56339}" type="slidenum">
              <a:rPr lang="es-ES" altLang="es-ES"/>
              <a:pPr/>
              <a:t>47</a:t>
            </a:fld>
            <a:endParaRPr lang="es-ES" altLang="es-ES"/>
          </a:p>
        </p:txBody>
      </p:sp>
      <p:sp>
        <p:nvSpPr>
          <p:cNvPr id="235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C321AF-5F86-4BEF-B1C9-E6A2D5170C9E}" type="slidenum">
              <a:rPr lang="es-ES" altLang="es-ES"/>
              <a:pPr/>
              <a:t>48</a:t>
            </a:fld>
            <a:endParaRPr lang="es-ES" altLang="es-ES"/>
          </a:p>
        </p:txBody>
      </p:sp>
      <p:sp>
        <p:nvSpPr>
          <p:cNvPr id="176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C06E33-79C1-4F30-94F1-8FAEFFCDA171}" type="slidenum">
              <a:rPr lang="es-ES" altLang="es-ES"/>
              <a:pPr/>
              <a:t>49</a:t>
            </a:fld>
            <a:endParaRPr lang="es-ES" altLang="es-ES"/>
          </a:p>
        </p:txBody>
      </p:sp>
      <p:sp>
        <p:nvSpPr>
          <p:cNvPr id="177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BE4534-67EC-4E4C-885F-624A356B74DE}" type="slidenum">
              <a:rPr lang="es-ES" altLang="es-ES"/>
              <a:pPr/>
              <a:t>50</a:t>
            </a:fld>
            <a:endParaRPr lang="es-ES" altLang="es-ES"/>
          </a:p>
        </p:txBody>
      </p:sp>
      <p:sp>
        <p:nvSpPr>
          <p:cNvPr id="178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CCA15A-D6AE-408C-ACA8-70B993ABD820}" type="slidenum">
              <a:rPr lang="es-ES" altLang="es-ES"/>
              <a:pPr/>
              <a:t>51</a:t>
            </a:fld>
            <a:endParaRPr lang="es-ES" altLang="es-ES"/>
          </a:p>
        </p:txBody>
      </p:sp>
      <p:sp>
        <p:nvSpPr>
          <p:cNvPr id="179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956B13-72CE-4E68-A00A-DDDA949ADE41}" type="slidenum">
              <a:rPr lang="es-ES" altLang="es-ES"/>
              <a:pPr/>
              <a:t>52</a:t>
            </a:fld>
            <a:endParaRPr lang="es-ES" altLang="es-ES"/>
          </a:p>
        </p:txBody>
      </p:sp>
      <p:sp>
        <p:nvSpPr>
          <p:cNvPr id="180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1BAA4C-E6E9-4C8A-9484-E37E2E9FD84A}" type="slidenum">
              <a:rPr lang="es-ES" altLang="es-ES"/>
              <a:pPr/>
              <a:t>53</a:t>
            </a:fld>
            <a:endParaRPr lang="es-ES" altLang="es-ES"/>
          </a:p>
        </p:txBody>
      </p:sp>
      <p:sp>
        <p:nvSpPr>
          <p:cNvPr id="181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6976AE-2150-4967-9D46-3EEEC0BA3044}" type="slidenum">
              <a:rPr lang="es-ES" altLang="es-ES"/>
              <a:pPr/>
              <a:t>54</a:t>
            </a:fld>
            <a:endParaRPr lang="es-ES" altLang="es-ES"/>
          </a:p>
        </p:txBody>
      </p:sp>
      <p:sp>
        <p:nvSpPr>
          <p:cNvPr id="247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9FF96B-EAAC-4F40-ACDA-668FF7E29BB0}" type="slidenum">
              <a:rPr lang="es-ES" altLang="es-ES"/>
              <a:pPr/>
              <a:t>55</a:t>
            </a:fld>
            <a:endParaRPr lang="es-ES" altLang="es-ES"/>
          </a:p>
        </p:txBody>
      </p:sp>
      <p:sp>
        <p:nvSpPr>
          <p:cNvPr id="182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4AD96-A4F2-4E40-90CF-FB341A3420A9}" type="slidenum">
              <a:rPr lang="es-ES" altLang="es-ES"/>
              <a:pPr/>
              <a:t>56</a:t>
            </a:fld>
            <a:endParaRPr lang="es-ES" altLang="es-ES"/>
          </a:p>
        </p:txBody>
      </p:sp>
      <p:sp>
        <p:nvSpPr>
          <p:cNvPr id="227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6B7DB9-5AD0-415A-9487-B968BFF96389}" type="slidenum">
              <a:rPr lang="es-ES" altLang="es-ES"/>
              <a:pPr/>
              <a:t>57</a:t>
            </a:fld>
            <a:endParaRPr lang="es-ES" altLang="es-ES"/>
          </a:p>
        </p:txBody>
      </p:sp>
      <p:sp>
        <p:nvSpPr>
          <p:cNvPr id="268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371C40-6345-4C25-95C3-A64A649053DA}" type="slidenum">
              <a:rPr lang="es-ES" altLang="es-ES"/>
              <a:pPr/>
              <a:t>58</a:t>
            </a:fld>
            <a:endParaRPr lang="es-ES" altLang="es-ES"/>
          </a:p>
        </p:txBody>
      </p:sp>
      <p:sp>
        <p:nvSpPr>
          <p:cNvPr id="183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351550-C618-4FBD-BA21-E4A183E1E550}" type="slidenum">
              <a:rPr lang="es-ES" altLang="es-ES"/>
              <a:pPr/>
              <a:t>59</a:t>
            </a:fld>
            <a:endParaRPr lang="es-ES" altLang="es-ES"/>
          </a:p>
        </p:txBody>
      </p:sp>
      <p:sp>
        <p:nvSpPr>
          <p:cNvPr id="184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3251F-1241-44EC-8A60-984A7EDF4026}" type="slidenum">
              <a:rPr lang="es-ES" altLang="es-ES"/>
              <a:pPr/>
              <a:t>60</a:t>
            </a:fld>
            <a:endParaRPr lang="es-ES" altLang="es-ES"/>
          </a:p>
        </p:txBody>
      </p:sp>
      <p:sp>
        <p:nvSpPr>
          <p:cNvPr id="2457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E09522-DB77-42AB-9C81-2FE6967F5660}" type="slidenum">
              <a:rPr lang="es-ES" altLang="es-ES"/>
              <a:pPr/>
              <a:t>61</a:t>
            </a:fld>
            <a:endParaRPr lang="es-ES" altLang="es-ES"/>
          </a:p>
        </p:txBody>
      </p:sp>
      <p:sp>
        <p:nvSpPr>
          <p:cNvPr id="185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59AF42-EE3E-4410-A74A-DAD942FD787C}" type="slidenum">
              <a:rPr lang="es-ES" altLang="es-ES"/>
              <a:pPr/>
              <a:t>62</a:t>
            </a:fld>
            <a:endParaRPr lang="es-ES" altLang="es-ES"/>
          </a:p>
        </p:txBody>
      </p:sp>
      <p:sp>
        <p:nvSpPr>
          <p:cNvPr id="186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8C3FD8-2165-4CE9-B0D6-CC1C6497900B}" type="slidenum">
              <a:rPr lang="es-ES" altLang="es-ES"/>
              <a:pPr/>
              <a:t>63</a:t>
            </a:fld>
            <a:endParaRPr lang="es-ES" altLang="es-ES"/>
          </a:p>
        </p:txBody>
      </p:sp>
      <p:sp>
        <p:nvSpPr>
          <p:cNvPr id="187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2B4B8C-2FFF-4EEB-BAD1-3BC8447D2E20}" type="slidenum">
              <a:rPr lang="es-ES" altLang="es-ES"/>
              <a:pPr/>
              <a:t>64</a:t>
            </a:fld>
            <a:endParaRPr lang="es-ES" altLang="es-ES"/>
          </a:p>
        </p:txBody>
      </p:sp>
      <p:sp>
        <p:nvSpPr>
          <p:cNvPr id="188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F76439-CABD-4828-AB1B-557978BC175E}" type="slidenum">
              <a:rPr lang="es-ES" altLang="es-ES"/>
              <a:pPr/>
              <a:t>65</a:t>
            </a:fld>
            <a:endParaRPr lang="es-ES" altLang="es-ES"/>
          </a:p>
        </p:txBody>
      </p:sp>
      <p:sp>
        <p:nvSpPr>
          <p:cNvPr id="190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1760BE-0428-434E-A73A-57DEAEC1FEDE}" type="slidenum">
              <a:rPr lang="es-ES" altLang="es-ES"/>
              <a:pPr/>
              <a:t>66</a:t>
            </a:fld>
            <a:endParaRPr lang="es-ES" altLang="es-ES"/>
          </a:p>
        </p:txBody>
      </p:sp>
      <p:sp>
        <p:nvSpPr>
          <p:cNvPr id="214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B2CAF3-3E0B-4CA9-BDF6-7E8F71A97632}" type="slidenum">
              <a:rPr lang="es-ES" altLang="es-ES"/>
              <a:pPr/>
              <a:t>67</a:t>
            </a:fld>
            <a:endParaRPr lang="es-ES" altLang="es-ES"/>
          </a:p>
        </p:txBody>
      </p:sp>
      <p:sp>
        <p:nvSpPr>
          <p:cNvPr id="195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3C671-28E2-4C92-BC27-235B57F57E3F}" type="slidenum">
              <a:rPr lang="es-ES" altLang="es-ES"/>
              <a:pPr/>
              <a:t>68</a:t>
            </a:fld>
            <a:endParaRPr lang="es-ES" altLang="es-ES"/>
          </a:p>
        </p:txBody>
      </p:sp>
      <p:sp>
        <p:nvSpPr>
          <p:cNvPr id="191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0C1871-B631-44E8-A9D7-66F1E7EC8358}" type="slidenum">
              <a:rPr lang="es-ES" altLang="es-ES"/>
              <a:pPr/>
              <a:t>69</a:t>
            </a:fld>
            <a:endParaRPr lang="es-ES" altLang="es-ES"/>
          </a:p>
        </p:txBody>
      </p:sp>
      <p:sp>
        <p:nvSpPr>
          <p:cNvPr id="201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50B16C-1510-4BF0-8CFE-FB625320AC34}" type="slidenum">
              <a:rPr lang="es-ES" altLang="es-ES"/>
              <a:pPr/>
              <a:t>70</a:t>
            </a:fld>
            <a:endParaRPr lang="es-ES" altLang="es-ES"/>
          </a:p>
        </p:txBody>
      </p:sp>
      <p:sp>
        <p:nvSpPr>
          <p:cNvPr id="231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368192-F9AA-46DE-A945-31885CE66CBC}" type="slidenum">
              <a:rPr lang="es-ES" altLang="es-ES"/>
              <a:pPr/>
              <a:t>71</a:t>
            </a:fld>
            <a:endParaRPr lang="es-ES" altLang="es-ES"/>
          </a:p>
        </p:txBody>
      </p:sp>
      <p:sp>
        <p:nvSpPr>
          <p:cNvPr id="2693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6B0DEE-A09D-4D3E-BC5B-2C47162F9F38}" type="slidenum">
              <a:rPr lang="es-ES" altLang="es-ES"/>
              <a:pPr/>
              <a:t>72</a:t>
            </a:fld>
            <a:endParaRPr lang="es-ES" altLang="es-ES"/>
          </a:p>
        </p:txBody>
      </p:sp>
      <p:sp>
        <p:nvSpPr>
          <p:cNvPr id="237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4988"/>
            <a:ext cx="5032375" cy="4113212"/>
          </a:xfrm>
        </p:spPr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E6428-0441-438B-B920-F32702B2953E}" type="slidenum">
              <a:rPr lang="es-ES" altLang="es-ES"/>
              <a:pPr/>
              <a:t>73</a:t>
            </a:fld>
            <a:endParaRPr lang="es-ES" altLang="es-ES"/>
          </a:p>
        </p:txBody>
      </p:sp>
      <p:sp>
        <p:nvSpPr>
          <p:cNvPr id="192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E74EEC-BFE6-4396-8867-9DF4404B196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70130340"/>
      </p:ext>
    </p:extLst>
  </p:cSld>
  <p:clrMapOvr>
    <a:masterClrMapping/>
  </p:clrMapOvr>
  <p:transition advTm="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1B046-8250-46F8-B827-16EA4C4B7E1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9380936"/>
      </p:ext>
    </p:extLst>
  </p:cSld>
  <p:clrMapOvr>
    <a:masterClrMapping/>
  </p:clrMapOvr>
  <p:transition advTm="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33311-8FDF-46D3-876F-FD39953E3DED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32858213"/>
      </p:ext>
    </p:extLst>
  </p:cSld>
  <p:clrMapOvr>
    <a:masterClrMapping/>
  </p:clrMapOvr>
  <p:transition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7601A-4CC1-4752-BBE1-D729D493C24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330362571"/>
      </p:ext>
    </p:extLst>
  </p:cSld>
  <p:clrMapOvr>
    <a:masterClrMapping/>
  </p:clrMapOvr>
  <p:transition advTm="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49F576-3235-4569-981B-EB39EA11B0D5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065712693"/>
      </p:ext>
    </p:extLst>
  </p:cSld>
  <p:clrMapOvr>
    <a:masterClrMapping/>
  </p:clrMapOvr>
  <p:transition advTm="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D74CB-8666-4D61-A454-C0FAEF2ADBE8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42007382"/>
      </p:ext>
    </p:extLst>
  </p:cSld>
  <p:clrMapOvr>
    <a:masterClrMapping/>
  </p:clrMapOvr>
  <p:transition advTm="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67DA8-EA75-494B-9AB8-A860BB87DE4B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7349952"/>
      </p:ext>
    </p:extLst>
  </p:cSld>
  <p:clrMapOvr>
    <a:masterClrMapping/>
  </p:clrMapOvr>
  <p:transition advTm="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50831-A01B-441F-9868-8E39135815F1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89986351"/>
      </p:ext>
    </p:extLst>
  </p:cSld>
  <p:clrMapOvr>
    <a:masterClrMapping/>
  </p:clrMapOvr>
  <p:transition advTm="5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06C8D-2646-4B59-A63D-05523FAF055A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14716746"/>
      </p:ext>
    </p:extLst>
  </p:cSld>
  <p:clrMapOvr>
    <a:masterClrMapping/>
  </p:clrMapOvr>
  <p:transition advTm="5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AAE1E-4D95-4BBC-8EAC-61F0D0735DD2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94018982"/>
      </p:ext>
    </p:extLst>
  </p:cSld>
  <p:clrMapOvr>
    <a:masterClrMapping/>
  </p:clrMapOvr>
  <p:transition advTm="5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A0BF5-3CA4-4174-8B09-ED55BEF819E4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34156256"/>
      </p:ext>
    </p:extLst>
  </p:cSld>
  <p:clrMapOvr>
    <a:masterClrMapping/>
  </p:clrMapOvr>
  <p:transition advTm="5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 smtClean="0"/>
              <a:t>Haga clic para modificar el estilo de texto del patrón</a:t>
            </a:r>
          </a:p>
          <a:p>
            <a:pPr lvl="1"/>
            <a:r>
              <a:rPr lang="es-ES" altLang="es-ES" smtClean="0"/>
              <a:t>Segundo nivel</a:t>
            </a:r>
          </a:p>
          <a:p>
            <a:pPr lvl="2"/>
            <a:r>
              <a:rPr lang="es-ES" altLang="es-ES" smtClean="0"/>
              <a:t>Tercer nivel</a:t>
            </a:r>
          </a:p>
          <a:p>
            <a:pPr lvl="3"/>
            <a:r>
              <a:rPr lang="es-ES" altLang="es-ES" smtClean="0"/>
              <a:t>Cuarto nivel</a:t>
            </a:r>
          </a:p>
          <a:p>
            <a:pPr lvl="4"/>
            <a:r>
              <a:rPr lang="es-ES" alt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/>
            </a:lvl1pPr>
          </a:lstStyle>
          <a:p>
            <a:endParaRPr lang="es-E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/>
            </a:lvl1pPr>
          </a:lstStyle>
          <a:p>
            <a:endParaRPr lang="es-ES" alt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/>
            </a:lvl1pPr>
          </a:lstStyle>
          <a:p>
            <a:fld id="{51F61066-7E91-43E2-9332-66289C6F2556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500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A15 lam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411413" y="6021388"/>
            <a:ext cx="412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522538" y="644683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2268538" y="285750"/>
            <a:ext cx="299085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sz="3400" b="1" i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Flora arvense</a:t>
            </a:r>
            <a:endParaRPr lang="es-ES" altLang="es-ES" sz="3400" b="1" i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Capsella bursa-pastoris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1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51125" y="609282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727325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2717800" y="115888"/>
            <a:ext cx="36544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Capsella bursa-pastoris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Caucalis platycapn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412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219700" y="644683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79388" y="188913"/>
            <a:ext cx="32226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Caucalis platycarpos</a:t>
            </a:r>
            <a:endParaRPr lang="es-ES" altLang="es-ES" b="1"/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Cebatox5 Roeme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943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Cultivos, malas </a:t>
            </a:r>
            <a:r>
              <a:rPr lang="es-ES_tradnl" altLang="es-ES" b="1" i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hierbas y su</a:t>
            </a:r>
            <a:r>
              <a:rPr lang="es-ES_tradnl" altLang="es-ES" i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manejo</a:t>
            </a:r>
            <a:endParaRPr lang="es-ES" altLang="es-ES" i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219700" y="644683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5219700" y="188913"/>
            <a:ext cx="37814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Glaucium corniculatum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Curso AE Leciñena botánica (1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79388" y="188913"/>
            <a:ext cx="3529012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Hypecoum procumbens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205828" name="Picture 4" descr="Papaver rhoeas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832" name="Rectangle 8"/>
          <p:cNvSpPr>
            <a:spLocks noChangeArrowheads="1"/>
          </p:cNvSpPr>
          <p:nvPr/>
        </p:nvSpPr>
        <p:spPr bwMode="auto">
          <a:xfrm>
            <a:off x="4572000" y="260350"/>
            <a:ext cx="2447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Papaver rhoeas</a:t>
            </a:r>
          </a:p>
        </p:txBody>
      </p:sp>
      <p:sp>
        <p:nvSpPr>
          <p:cNvPr id="205833" name="Rectangle 9"/>
          <p:cNvSpPr>
            <a:spLocks noChangeArrowheads="1"/>
          </p:cNvSpPr>
          <p:nvPr/>
        </p:nvSpPr>
        <p:spPr bwMode="auto">
          <a:xfrm>
            <a:off x="0" y="649128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05834" name="Rectangle 10"/>
          <p:cNvSpPr>
            <a:spLocks noChangeArrowheads="1"/>
          </p:cNvSpPr>
          <p:nvPr/>
        </p:nvSpPr>
        <p:spPr bwMode="auto">
          <a:xfrm>
            <a:off x="5454650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Papaver rhoeas (5)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284538" y="188913"/>
            <a:ext cx="2574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Papaver rhoeas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Papaver rhoeas (4)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321050" y="188913"/>
            <a:ext cx="25019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Papaver rhoeas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Coleóptero sobre compuesta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0"/>
            <a:ext cx="5832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2651125" y="616585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2727325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684213" y="260350"/>
            <a:ext cx="29337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Sonchus oleraceus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Convolvulus arvensis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</a:t>
            </a:r>
            <a:r>
              <a:rPr lang="es-ES_tradnl" altLang="es-ES" i="0"/>
              <a:t>d</a:t>
            </a:r>
            <a:r>
              <a:rPr lang="es-ES_tradnl" altLang="es-ES" i="0">
                <a:solidFill>
                  <a:schemeClr val="bg1"/>
                </a:solidFill>
              </a:rPr>
              <a:t> </a:t>
            </a:r>
            <a:r>
              <a:rPr lang="es-ES_tradnl" altLang="es-ES" i="0"/>
              <a:t>Vegetal</a:t>
            </a:r>
            <a:r>
              <a:rPr lang="es-ES_tradnl" altLang="es-ES" i="0">
                <a:solidFill>
                  <a:schemeClr val="bg1"/>
                </a:solidFill>
              </a:rPr>
              <a:t> </a:t>
            </a:r>
            <a:r>
              <a:rPr lang="es-ES_tradnl" altLang="es-ES" i="0"/>
              <a:t>- CITA</a:t>
            </a:r>
            <a:endParaRPr lang="es-ES" altLang="es-ES" i="0"/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717800" y="115888"/>
            <a:ext cx="32940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Convolvulus arvensis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202756" name="Picture 4" descr="Agrostemma githago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2759" name="Text Box 7"/>
          <p:cNvSpPr txBox="1">
            <a:spLocks noChangeArrowheads="1"/>
          </p:cNvSpPr>
          <p:nvPr/>
        </p:nvSpPr>
        <p:spPr bwMode="auto">
          <a:xfrm>
            <a:off x="5148263" y="260350"/>
            <a:ext cx="33845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Agrostemma githago</a:t>
            </a:r>
          </a:p>
        </p:txBody>
      </p:sp>
      <p:sp>
        <p:nvSpPr>
          <p:cNvPr id="202760" name="Rectangle 8"/>
          <p:cNvSpPr>
            <a:spLocks noChangeArrowheads="1"/>
          </p:cNvSpPr>
          <p:nvPr/>
        </p:nvSpPr>
        <p:spPr bwMode="auto">
          <a:xfrm>
            <a:off x="0" y="630872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02761" name="Rectangle 9"/>
          <p:cNvSpPr>
            <a:spLocks noChangeArrowheads="1"/>
          </p:cNvSpPr>
          <p:nvPr/>
        </p:nvSpPr>
        <p:spPr bwMode="auto">
          <a:xfrm>
            <a:off x="5454650" y="6308725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Copia de Agrostemma githago8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651125" y="609282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2727325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5148263" y="260350"/>
            <a:ext cx="33670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Agrostemma githago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Phalarisroo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4724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6372225" y="260350"/>
            <a:ext cx="2447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Phalaris minor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6" name="Picture 4" descr="Phalar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8837" name="Rectangle 5"/>
          <p:cNvSpPr>
            <a:spLocks noChangeArrowheads="1"/>
          </p:cNvSpPr>
          <p:nvPr/>
        </p:nvSpPr>
        <p:spPr bwMode="auto">
          <a:xfrm>
            <a:off x="6372225" y="260350"/>
            <a:ext cx="2447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Phalaris minor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 descr="Datu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2268538" y="6016625"/>
            <a:ext cx="32400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Datura stramonium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60" name="Picture 4" descr="Datura Fru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61" name="Rectangle 5"/>
          <p:cNvSpPr>
            <a:spLocks noChangeArrowheads="1"/>
          </p:cNvSpPr>
          <p:nvPr/>
        </p:nvSpPr>
        <p:spPr bwMode="auto">
          <a:xfrm>
            <a:off x="395288" y="6165850"/>
            <a:ext cx="32400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Datura stramonium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 descr="PlChe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5292725" y="333375"/>
            <a:ext cx="33115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Chenopodium album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4" name="Picture 4" descr="Alvaro Chen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5" name="Rectangle 5"/>
          <p:cNvSpPr>
            <a:spLocks noChangeArrowheads="1"/>
          </p:cNvSpPr>
          <p:nvPr/>
        </p:nvSpPr>
        <p:spPr bwMode="auto">
          <a:xfrm>
            <a:off x="1042988" y="260350"/>
            <a:ext cx="33115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Chenopodium album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 descr="Seleagnif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2452" name="Rectangle 4"/>
          <p:cNvSpPr>
            <a:spLocks noChangeArrowheads="1"/>
          </p:cNvSpPr>
          <p:nvPr/>
        </p:nvSpPr>
        <p:spPr bwMode="auto">
          <a:xfrm>
            <a:off x="0" y="188913"/>
            <a:ext cx="396081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Solanum elaeagnifolium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8" name="Picture 4" descr="SeleagnifrutoDSCN19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09" name="Rectangle 5"/>
          <p:cNvSpPr>
            <a:spLocks noChangeArrowheads="1"/>
          </p:cNvSpPr>
          <p:nvPr/>
        </p:nvSpPr>
        <p:spPr bwMode="auto">
          <a:xfrm>
            <a:off x="107950" y="1268413"/>
            <a:ext cx="396081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Solanum elaeagnifolium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Malva sylvestris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-26988"/>
            <a:ext cx="6913563" cy="691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2524125" y="6092825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2644775" y="649128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5003800" y="333375"/>
            <a:ext cx="25019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Malva sylvestris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Malva sylvestris10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227763" y="188913"/>
            <a:ext cx="25209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Malva sylvestris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 descr="Dscn2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107950" y="6237288"/>
            <a:ext cx="31686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Sorghum halepensis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5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2" name="Picture 4" descr="Sorghum halepens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0"/>
            <a:ext cx="5399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2933" name="Rectangle 5"/>
          <p:cNvSpPr>
            <a:spLocks noChangeArrowheads="1"/>
          </p:cNvSpPr>
          <p:nvPr/>
        </p:nvSpPr>
        <p:spPr bwMode="auto">
          <a:xfrm>
            <a:off x="107950" y="6237288"/>
            <a:ext cx="30956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Sorghum halepense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3" name="Picture 7" descr="Imagen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78" name="Text Box 2"/>
          <p:cNvSpPr txBox="1">
            <a:spLocks noChangeArrowheads="1"/>
          </p:cNvSpPr>
          <p:nvPr/>
        </p:nvSpPr>
        <p:spPr bwMode="auto">
          <a:xfrm>
            <a:off x="0" y="0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5289550" y="0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140075" y="6165850"/>
            <a:ext cx="294481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Roemeria hybrida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P101000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0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5289550" y="0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717800" y="6092825"/>
            <a:ext cx="35829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Onopordum acantium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El Vedado 060406 (2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5508625" y="188913"/>
            <a:ext cx="33845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Biscutella auriculata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Picture 5" descr="16catananche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651500" y="5876925"/>
            <a:ext cx="32305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Catananche cerulea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12anacyclus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2124075" y="5876925"/>
            <a:ext cx="30781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Anacyclus clavatus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54salsola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323850" y="188913"/>
            <a:ext cx="20161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Salsola kali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Salsola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323850" y="138113"/>
            <a:ext cx="20161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Salsola kali</a:t>
            </a: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0" y="649128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5219700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6" name="Picture 4" descr="Salsolacoch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323850" y="138113"/>
            <a:ext cx="20161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Salsola kali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4" descr="43diplotaxisDSCN219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2960688" y="188913"/>
            <a:ext cx="32226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Diplotaxis erucoides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140solanumdulca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435600" y="333375"/>
            <a:ext cx="33670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Solanum dulcamara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94Gladiolo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0"/>
            <a:ext cx="4475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2555875" y="4445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2644775" y="396875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795963" y="5516563"/>
            <a:ext cx="30067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Gladiolus segetum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4" name="Picture 4" descr="141solanumnigrum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0"/>
            <a:ext cx="44719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555875" y="44450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/>
              <a:t>Cultivos, malas hierbas y su manejo</a:t>
            </a:r>
            <a:endParaRPr lang="es-ES" altLang="es-ES" b="1" i="0"/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2644775" y="396875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/>
              <a:t>Unidad de Sanidad Vegetal - CITA</a:t>
            </a:r>
            <a:endParaRPr lang="es-ES" altLang="es-ES" b="1" i="0"/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5651500" y="6092825"/>
            <a:ext cx="28082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Solanum nigrum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54" name="Picture 2" descr="Abutilon teophrast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179388" y="6165850"/>
            <a:ext cx="3097212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Abutilon teophrasti</a:t>
            </a:r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0" y="0"/>
            <a:ext cx="3841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  <a:p>
            <a:pPr eaLnBrk="0" hangingPunct="0"/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5454650" y="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80" name="Picture 4" descr="CZ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4800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539750" y="260350"/>
            <a:ext cx="309721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Abutilon teophrasti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8" name="Picture 4" descr="Abutilon teophrasti 4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1288"/>
            <a:ext cx="9144000" cy="699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684213" y="404813"/>
            <a:ext cx="3167062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Abutilon teophrasti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Adonis aestivalis 3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1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2555875" y="4445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2644775" y="396875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539750" y="5949950"/>
            <a:ext cx="27908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Adonis aestivalis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6" name="Picture 4" descr="Allium polyanthum 2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1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2555875" y="4445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2644775" y="396875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4759" name="Text Box 7"/>
          <p:cNvSpPr txBox="1">
            <a:spLocks noChangeArrowheads="1"/>
          </p:cNvSpPr>
          <p:nvPr/>
        </p:nvSpPr>
        <p:spPr bwMode="auto">
          <a:xfrm>
            <a:off x="5435600" y="5876925"/>
            <a:ext cx="2447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Allium vineale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10" name="Picture 2" descr="AmarantusRetroflexu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211" name="Picture 3" descr="SemillasAma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5292725" y="908050"/>
            <a:ext cx="36718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Amaranthus retroflexus</a:t>
            </a: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04" name="Picture 4" descr="AmarantusSpP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-25400"/>
            <a:ext cx="7513637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05" name="Rectangle 5"/>
          <p:cNvSpPr>
            <a:spLocks noChangeArrowheads="1"/>
          </p:cNvSpPr>
          <p:nvPr/>
        </p:nvSpPr>
        <p:spPr bwMode="auto">
          <a:xfrm>
            <a:off x="5292725" y="549275"/>
            <a:ext cx="36718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Amaranthus retroflexus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Picture 4" descr="Anchusa azurea 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05" name="Text Box 5"/>
          <p:cNvSpPr txBox="1">
            <a:spLocks noChangeArrowheads="1"/>
          </p:cNvSpPr>
          <p:nvPr/>
        </p:nvSpPr>
        <p:spPr bwMode="auto">
          <a:xfrm>
            <a:off x="2555875" y="602297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6806" name="Text Box 6"/>
          <p:cNvSpPr txBox="1">
            <a:spLocks noChangeArrowheads="1"/>
          </p:cNvSpPr>
          <p:nvPr/>
        </p:nvSpPr>
        <p:spPr bwMode="auto">
          <a:xfrm>
            <a:off x="2644775" y="637540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6807" name="Text Box 7"/>
          <p:cNvSpPr txBox="1">
            <a:spLocks noChangeArrowheads="1"/>
          </p:cNvSpPr>
          <p:nvPr/>
        </p:nvSpPr>
        <p:spPr bwMode="auto">
          <a:xfrm>
            <a:off x="900113" y="260350"/>
            <a:ext cx="27178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Anchusa azurea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Centaurea cyanus flor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</a:t>
            </a:r>
            <a:r>
              <a:rPr lang="es-ES_tradnl" altLang="es-ES" i="0"/>
              <a:t>manejo</a:t>
            </a:r>
            <a:endParaRPr lang="es-ES" altLang="es-ES" i="0"/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5940425" y="188913"/>
            <a:ext cx="30067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Centaurea cyanus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196612" name="Picture 4" descr="Centaureas2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6615" name="Rectangle 7"/>
          <p:cNvSpPr>
            <a:spLocks noChangeArrowheads="1"/>
          </p:cNvSpPr>
          <p:nvPr/>
        </p:nvSpPr>
        <p:spPr bwMode="auto">
          <a:xfrm>
            <a:off x="0" y="623728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196616" name="Rectangle 8"/>
          <p:cNvSpPr>
            <a:spLocks noChangeArrowheads="1"/>
          </p:cNvSpPr>
          <p:nvPr/>
        </p:nvSpPr>
        <p:spPr bwMode="auto">
          <a:xfrm>
            <a:off x="5454650" y="6308725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196617" name="Rectangle 9"/>
          <p:cNvSpPr>
            <a:spLocks noChangeArrowheads="1"/>
          </p:cNvSpPr>
          <p:nvPr/>
        </p:nvSpPr>
        <p:spPr bwMode="auto">
          <a:xfrm>
            <a:off x="179388" y="333375"/>
            <a:ext cx="31686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Centaurea scabiosa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498" name="Picture 2" descr="Centaurea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3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Eruca vesicaria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508625" y="549275"/>
            <a:ext cx="25749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Eruca vesicaria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6" name="Picture 4" descr="Erucastrum nasturtifolium 2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9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4716463" y="188913"/>
            <a:ext cx="43021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Erucastrum nasturtifolium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51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Arundo donax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0"/>
            <a:ext cx="4476750" cy="686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555875" y="602297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2644775" y="637540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250825" y="188913"/>
            <a:ext cx="32940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Phragmites comunis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4" descr="Bromus rigidus 2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555875" y="6022975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2644775" y="6375400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156325" y="765175"/>
            <a:ext cx="25019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Bromus rigidus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Euphorbia polygalifolia 2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26988"/>
            <a:ext cx="9158288" cy="688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5076825" y="260350"/>
            <a:ext cx="37084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Euphorbia polygalifolia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4" descr="Fumaria officinalis 2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0"/>
            <a:ext cx="46878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555875" y="6092825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2644775" y="6445250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31496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Fumaria officinalis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 descr="Cyper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6787" name="Rectangle 3"/>
          <p:cNvSpPr>
            <a:spLocks noChangeArrowheads="1"/>
          </p:cNvSpPr>
          <p:nvPr/>
        </p:nvSpPr>
        <p:spPr bwMode="auto">
          <a:xfrm>
            <a:off x="4932363" y="6165850"/>
            <a:ext cx="2303462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400" b="1">
                <a:solidFill>
                  <a:srgbClr val="FF0000"/>
                </a:solidFill>
                <a:latin typeface="Lucida Handwriting" pitchFamily="66" charset="0"/>
              </a:rPr>
              <a:t>Cyperus </a:t>
            </a:r>
            <a:r>
              <a:rPr lang="es-ES" altLang="es-ES" sz="2400" b="1" i="0">
                <a:solidFill>
                  <a:srgbClr val="FF0000"/>
                </a:solidFill>
                <a:latin typeface="Lucida Handwriting" pitchFamily="66" charset="0"/>
              </a:rPr>
              <a:t>spp</a:t>
            </a:r>
            <a:r>
              <a:rPr lang="es-ES" altLang="es-ES" sz="2400" b="1">
                <a:solidFill>
                  <a:srgbClr val="FF0000"/>
                </a:solidFill>
                <a:latin typeface="Lucida Handwriting" pitchFamily="66" charset="0"/>
              </a:rPr>
              <a:t>.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Cyperus rotundus 7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</a:t>
            </a:r>
            <a:r>
              <a:rPr lang="es-ES_tradnl" altLang="es-ES" i="0"/>
              <a:t>s</a:t>
            </a:r>
            <a:r>
              <a:rPr lang="es-ES_tradnl" altLang="es-ES" i="0">
                <a:solidFill>
                  <a:schemeClr val="bg1"/>
                </a:solidFill>
              </a:rPr>
              <a:t>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</a:t>
            </a:r>
            <a:r>
              <a:rPr lang="es-ES_tradnl" altLang="es-ES" i="0"/>
              <a:t>d</a:t>
            </a:r>
            <a:r>
              <a:rPr lang="es-ES_tradnl" altLang="es-ES" i="0">
                <a:solidFill>
                  <a:schemeClr val="bg1"/>
                </a:solidFill>
              </a:rPr>
              <a:t>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0117" name="Text Box 5"/>
          <p:cNvSpPr txBox="1">
            <a:spLocks noChangeArrowheads="1"/>
          </p:cNvSpPr>
          <p:nvPr/>
        </p:nvSpPr>
        <p:spPr bwMode="auto">
          <a:xfrm>
            <a:off x="6011863" y="333375"/>
            <a:ext cx="2881312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Cyperus rotundus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Portula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6308" name="Rectangle 4"/>
          <p:cNvSpPr>
            <a:spLocks noChangeArrowheads="1"/>
          </p:cNvSpPr>
          <p:nvPr/>
        </p:nvSpPr>
        <p:spPr bwMode="auto">
          <a:xfrm rot="10800000" flipV="1">
            <a:off x="684213" y="260350"/>
            <a:ext cx="30241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Portulaca oleracea</a:t>
            </a:r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179388" y="6237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</a:p>
        </p:txBody>
      </p:sp>
      <p:sp>
        <p:nvSpPr>
          <p:cNvPr id="226310" name="Rectangle 6"/>
          <p:cNvSpPr>
            <a:spLocks noChangeArrowheads="1"/>
          </p:cNvSpPr>
          <p:nvPr/>
        </p:nvSpPr>
        <p:spPr bwMode="auto">
          <a:xfrm>
            <a:off x="5302250" y="6308725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028" name="Picture 4" descr="Portulaca oleracea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0"/>
            <a:ext cx="5399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7029" name="Rectangle 5"/>
          <p:cNvSpPr>
            <a:spLocks noChangeArrowheads="1"/>
          </p:cNvSpPr>
          <p:nvPr/>
        </p:nvSpPr>
        <p:spPr bwMode="auto">
          <a:xfrm rot="10800000" flipV="1">
            <a:off x="468313" y="333375"/>
            <a:ext cx="30241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Portulaca oleracea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Malva sylvestris 8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7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8069" name="Text Box 5"/>
          <p:cNvSpPr txBox="1">
            <a:spLocks noChangeArrowheads="1"/>
          </p:cNvSpPr>
          <p:nvPr/>
        </p:nvSpPr>
        <p:spPr bwMode="auto">
          <a:xfrm>
            <a:off x="395288" y="188913"/>
            <a:ext cx="25209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Malva sylvestris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Muscari neglectum 4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0" name="Text Box 2"/>
          <p:cNvSpPr txBox="1">
            <a:spLocks noChangeArrowheads="1"/>
          </p:cNvSpPr>
          <p:nvPr/>
        </p:nvSpPr>
        <p:spPr bwMode="auto">
          <a:xfrm>
            <a:off x="34925" y="4445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5419725" y="4445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323850" y="620713"/>
            <a:ext cx="30241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Muscari neglectum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Galiums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739" name="Picture 3" descr="Galiumtricornut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29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740" name="Picture 4" descr="Galiumaparin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79775"/>
            <a:ext cx="4572000" cy="3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4742" name="Rectangle 6"/>
          <p:cNvSpPr>
            <a:spLocks noChangeArrowheads="1"/>
          </p:cNvSpPr>
          <p:nvPr/>
        </p:nvSpPr>
        <p:spPr bwMode="auto">
          <a:xfrm>
            <a:off x="0" y="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</a:p>
        </p:txBody>
      </p:sp>
      <p:sp>
        <p:nvSpPr>
          <p:cNvPr id="244744" name="Rectangle 8"/>
          <p:cNvSpPr>
            <a:spLocks noChangeArrowheads="1"/>
          </p:cNvSpPr>
          <p:nvPr/>
        </p:nvSpPr>
        <p:spPr bwMode="auto">
          <a:xfrm>
            <a:off x="4140200" y="6308725"/>
            <a:ext cx="18716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Galium </a:t>
            </a:r>
            <a:r>
              <a:rPr lang="es-ES" altLang="es-ES" sz="2000" b="1" i="0">
                <a:solidFill>
                  <a:srgbClr val="FF0000"/>
                </a:solidFill>
                <a:latin typeface="Lucida Handwriting" pitchFamily="66" charset="0"/>
              </a:rPr>
              <a:t>spp</a:t>
            </a:r>
            <a:r>
              <a:rPr lang="es-ES" altLang="es-ES" sz="2000">
                <a:solidFill>
                  <a:srgbClr val="FF0000"/>
                </a:solidFill>
                <a:latin typeface="Lucida Handwriting" pitchFamily="66" charset="0"/>
              </a:rPr>
              <a:t>.</a:t>
            </a:r>
            <a:endParaRPr lang="es-ES" altLang="es-ES" i="0"/>
          </a:p>
        </p:txBody>
      </p:sp>
      <p:sp>
        <p:nvSpPr>
          <p:cNvPr id="244746" name="Rectangle 10"/>
          <p:cNvSpPr>
            <a:spLocks noChangeArrowheads="1"/>
          </p:cNvSpPr>
          <p:nvPr/>
        </p:nvSpPr>
        <p:spPr bwMode="auto">
          <a:xfrm>
            <a:off x="5076825" y="0"/>
            <a:ext cx="3841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  <a:p>
            <a:pPr eaLnBrk="0" hangingPunct="0"/>
            <a:endParaRPr lang="es-ES" altLang="es-ES" i="0"/>
          </a:p>
        </p:txBody>
      </p:sp>
    </p:spTree>
  </p:cSld>
  <p:clrMapOvr>
    <a:masterClrMapping/>
  </p:clrMapOvr>
  <p:transition advTm="7000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4" name="Picture 4" descr="Nigella damascena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0"/>
            <a:ext cx="4583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5" name="Text Box 5"/>
          <p:cNvSpPr txBox="1">
            <a:spLocks noChangeArrowheads="1"/>
          </p:cNvSpPr>
          <p:nvPr/>
        </p:nvSpPr>
        <p:spPr bwMode="auto">
          <a:xfrm>
            <a:off x="2524125" y="6092825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7046" name="Text Box 6"/>
          <p:cNvSpPr txBox="1">
            <a:spLocks noChangeArrowheads="1"/>
          </p:cNvSpPr>
          <p:nvPr/>
        </p:nvSpPr>
        <p:spPr bwMode="auto">
          <a:xfrm>
            <a:off x="2644775" y="649128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1042988" y="333375"/>
            <a:ext cx="31496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Nigella damascena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20" name="Picture 4" descr="Orobanche spp 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2511425" y="6092825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2644775" y="649128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2484438" y="333375"/>
            <a:ext cx="228600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Orobanche sp.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 descr="Verbascum thapsus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8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323850" y="333375"/>
            <a:ext cx="3078163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Verbascum  thapsus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4" descr="Viscum album 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025" cy="688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5237" name="Text Box 5"/>
          <p:cNvSpPr txBox="1">
            <a:spLocks noChangeArrowheads="1"/>
          </p:cNvSpPr>
          <p:nvPr/>
        </p:nvSpPr>
        <p:spPr bwMode="auto">
          <a:xfrm>
            <a:off x="755650" y="404813"/>
            <a:ext cx="23590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Viscum album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 descr="Viscum album 5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687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6156325" y="260350"/>
            <a:ext cx="23590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Viscum album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211972" name="Picture 4" descr="Cuscuta3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1975" name="Rectangle 7"/>
          <p:cNvSpPr>
            <a:spLocks noChangeArrowheads="1"/>
          </p:cNvSpPr>
          <p:nvPr/>
        </p:nvSpPr>
        <p:spPr bwMode="auto">
          <a:xfrm>
            <a:off x="0" y="404813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11976" name="Rectangle 8"/>
          <p:cNvSpPr>
            <a:spLocks noChangeArrowheads="1"/>
          </p:cNvSpPr>
          <p:nvPr/>
        </p:nvSpPr>
        <p:spPr bwMode="auto">
          <a:xfrm>
            <a:off x="5292725" y="404813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211977" name="Text Box 9"/>
          <p:cNvSpPr txBox="1">
            <a:spLocks noChangeArrowheads="1"/>
          </p:cNvSpPr>
          <p:nvPr/>
        </p:nvSpPr>
        <p:spPr bwMode="auto">
          <a:xfrm>
            <a:off x="5651500" y="2276475"/>
            <a:ext cx="31686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Cuscuta epithymum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193540" name="Picture 4" descr="Delfinium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539750" y="5805488"/>
            <a:ext cx="412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193544" name="Rectangle 8"/>
          <p:cNvSpPr>
            <a:spLocks noChangeArrowheads="1"/>
          </p:cNvSpPr>
          <p:nvPr/>
        </p:nvSpPr>
        <p:spPr bwMode="auto">
          <a:xfrm>
            <a:off x="611188" y="6237288"/>
            <a:ext cx="385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193545" name="Rectangle 9"/>
          <p:cNvSpPr>
            <a:spLocks noChangeArrowheads="1"/>
          </p:cNvSpPr>
          <p:nvPr/>
        </p:nvSpPr>
        <p:spPr bwMode="auto">
          <a:xfrm>
            <a:off x="5795963" y="5445125"/>
            <a:ext cx="3240087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Consolida orientalis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Consolida pubescens 3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0"/>
            <a:ext cx="4473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2524125" y="0"/>
            <a:ext cx="412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Cultivos, malas hierbas y su manejo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2644775" y="333375"/>
            <a:ext cx="385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b="1" i="0">
                <a:solidFill>
                  <a:schemeClr val="bg1"/>
                </a:solidFill>
              </a:rPr>
              <a:t>Unidad de Sanidad Vegetal - CITA</a:t>
            </a:r>
            <a:endParaRPr lang="es-ES" altLang="es-ES" b="1" i="0">
              <a:solidFill>
                <a:schemeClr val="bg1"/>
              </a:solidFill>
            </a:endParaRPr>
          </a:p>
        </p:txBody>
      </p: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0" y="765175"/>
            <a:ext cx="322262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Consolida orientalis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s-ES" altLang="es-ES"/>
          </a:p>
        </p:txBody>
      </p:sp>
      <p:pic>
        <p:nvPicPr>
          <p:cNvPr id="199684" name="Picture 4" descr="PotamogetSonsoDSCN2424"/>
          <p:cNvPicPr>
            <a:picLocks noChangeAspect="1" noChangeArrowheads="1"/>
          </p:cNvPicPr>
          <p:nvPr>
            <p:ph idx="1"/>
          </p:nvPr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9687" name="Rectangle 7"/>
          <p:cNvSpPr>
            <a:spLocks noChangeArrowheads="1"/>
          </p:cNvSpPr>
          <p:nvPr/>
        </p:nvSpPr>
        <p:spPr bwMode="auto">
          <a:xfrm>
            <a:off x="0" y="0"/>
            <a:ext cx="3841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199688" name="Rectangle 8"/>
          <p:cNvSpPr>
            <a:spLocks noChangeArrowheads="1"/>
          </p:cNvSpPr>
          <p:nvPr/>
        </p:nvSpPr>
        <p:spPr bwMode="auto">
          <a:xfrm>
            <a:off x="5454650" y="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199689" name="Rectangle 9"/>
          <p:cNvSpPr>
            <a:spLocks noChangeArrowheads="1"/>
          </p:cNvSpPr>
          <p:nvPr/>
        </p:nvSpPr>
        <p:spPr bwMode="auto">
          <a:xfrm>
            <a:off x="5580063" y="6092825"/>
            <a:ext cx="3384550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Potamogeton pusillus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3" name="Picture 3" descr="HeteranteraDSCN27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4787900" y="6237288"/>
            <a:ext cx="3887788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Sagittaria montevidensis</a:t>
            </a:r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5454650" y="0"/>
            <a:ext cx="3689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8000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2" name="Picture 4" descr="Sagita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8053" name="Rectangle 5"/>
          <p:cNvSpPr>
            <a:spLocks noChangeArrowheads="1"/>
          </p:cNvSpPr>
          <p:nvPr/>
        </p:nvSpPr>
        <p:spPr bwMode="auto">
          <a:xfrm>
            <a:off x="5003800" y="6165850"/>
            <a:ext cx="3889375" cy="3968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Sagittaria montevidensis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6" name="Picture 2" descr="mh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6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6547" name="Text Box 3"/>
          <p:cNvSpPr txBox="1">
            <a:spLocks noChangeArrowheads="1"/>
          </p:cNvSpPr>
          <p:nvPr/>
        </p:nvSpPr>
        <p:spPr bwMode="auto">
          <a:xfrm>
            <a:off x="3429000" y="228600"/>
            <a:ext cx="3352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Plantago lanceolata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48" name="Text Box 4"/>
          <p:cNvSpPr txBox="1">
            <a:spLocks noChangeArrowheads="1"/>
          </p:cNvSpPr>
          <p:nvPr/>
        </p:nvSpPr>
        <p:spPr bwMode="auto">
          <a:xfrm>
            <a:off x="4419600" y="5943600"/>
            <a:ext cx="472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Podospermum laciniatum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762000" y="2438400"/>
            <a:ext cx="3429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Diplotaxis erucoides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50" name="Text Box 6"/>
          <p:cNvSpPr txBox="1">
            <a:spLocks noChangeArrowheads="1"/>
          </p:cNvSpPr>
          <p:nvPr/>
        </p:nvSpPr>
        <p:spPr bwMode="auto">
          <a:xfrm>
            <a:off x="0" y="838200"/>
            <a:ext cx="350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Sonchus oleraceus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51" name="Text Box 7"/>
          <p:cNvSpPr txBox="1">
            <a:spLocks noChangeArrowheads="1"/>
          </p:cNvSpPr>
          <p:nvPr/>
        </p:nvSpPr>
        <p:spPr bwMode="auto">
          <a:xfrm>
            <a:off x="5410200" y="2438400"/>
            <a:ext cx="350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Marrubium vulgare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52" name="Text Box 8"/>
          <p:cNvSpPr txBox="1">
            <a:spLocks noChangeArrowheads="1"/>
          </p:cNvSpPr>
          <p:nvPr/>
        </p:nvSpPr>
        <p:spPr bwMode="auto">
          <a:xfrm>
            <a:off x="1447800" y="4572000"/>
            <a:ext cx="388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_tradnl" altLang="es-ES" sz="28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Anacyclus tomentosus</a:t>
            </a:r>
            <a:endParaRPr lang="es-ES" altLang="es-ES" sz="2800" b="1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36553" name="Line 9"/>
          <p:cNvSpPr>
            <a:spLocks noChangeShapeType="1"/>
          </p:cNvSpPr>
          <p:nvPr/>
        </p:nvSpPr>
        <p:spPr bwMode="auto">
          <a:xfrm>
            <a:off x="5638800" y="762000"/>
            <a:ext cx="1295400" cy="5334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4" name="Line 10"/>
          <p:cNvSpPr>
            <a:spLocks noChangeShapeType="1"/>
          </p:cNvSpPr>
          <p:nvPr/>
        </p:nvSpPr>
        <p:spPr bwMode="auto">
          <a:xfrm flipH="1">
            <a:off x="3124200" y="609600"/>
            <a:ext cx="38100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5" name="Line 11"/>
          <p:cNvSpPr>
            <a:spLocks noChangeShapeType="1"/>
          </p:cNvSpPr>
          <p:nvPr/>
        </p:nvSpPr>
        <p:spPr bwMode="auto">
          <a:xfrm>
            <a:off x="1447800" y="1295400"/>
            <a:ext cx="152400" cy="4572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6" name="Line 12"/>
          <p:cNvSpPr>
            <a:spLocks noChangeShapeType="1"/>
          </p:cNvSpPr>
          <p:nvPr/>
        </p:nvSpPr>
        <p:spPr bwMode="auto">
          <a:xfrm>
            <a:off x="3581400" y="2895600"/>
            <a:ext cx="609600" cy="762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7" name="Line 13"/>
          <p:cNvSpPr>
            <a:spLocks noChangeShapeType="1"/>
          </p:cNvSpPr>
          <p:nvPr/>
        </p:nvSpPr>
        <p:spPr bwMode="auto">
          <a:xfrm>
            <a:off x="6172200" y="2895600"/>
            <a:ext cx="533400" cy="5334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8" name="Line 14"/>
          <p:cNvSpPr>
            <a:spLocks noChangeShapeType="1"/>
          </p:cNvSpPr>
          <p:nvPr/>
        </p:nvSpPr>
        <p:spPr bwMode="auto">
          <a:xfrm>
            <a:off x="4572000" y="5105400"/>
            <a:ext cx="1143000" cy="1524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59" name="Line 15"/>
          <p:cNvSpPr>
            <a:spLocks noChangeShapeType="1"/>
          </p:cNvSpPr>
          <p:nvPr/>
        </p:nvSpPr>
        <p:spPr bwMode="auto">
          <a:xfrm flipV="1">
            <a:off x="7315200" y="5181600"/>
            <a:ext cx="533400" cy="8382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36560" name="Rectangle 16"/>
          <p:cNvSpPr>
            <a:spLocks noChangeArrowheads="1"/>
          </p:cNvSpPr>
          <p:nvPr/>
        </p:nvSpPr>
        <p:spPr bwMode="auto">
          <a:xfrm>
            <a:off x="0" y="649128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15000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 descr="Taraxacum aquenios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92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0" name="Text Box 2"/>
          <p:cNvSpPr txBox="1">
            <a:spLocks noChangeArrowheads="1"/>
          </p:cNvSpPr>
          <p:nvPr/>
        </p:nvSpPr>
        <p:spPr bwMode="auto">
          <a:xfrm>
            <a:off x="34925" y="6446838"/>
            <a:ext cx="3841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Cultivos, malas hierbas y su manejo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5419725" y="6446838"/>
            <a:ext cx="368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_tradnl" altLang="es-ES" i="0">
                <a:solidFill>
                  <a:schemeClr val="bg1"/>
                </a:solidFill>
              </a:rPr>
              <a:t>Unidad de Sanidad Vegetal - CITA</a:t>
            </a:r>
            <a:endParaRPr lang="es-ES" altLang="es-ES" i="0">
              <a:solidFill>
                <a:schemeClr val="bg1"/>
              </a:solidFill>
            </a:endParaRPr>
          </a:p>
        </p:txBody>
      </p:sp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5435600" y="260350"/>
            <a:ext cx="3509963" cy="396875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000" b="1">
                <a:solidFill>
                  <a:srgbClr val="FF0000"/>
                </a:solidFill>
                <a:latin typeface="Lucida Handwriting" pitchFamily="66" charset="0"/>
              </a:rPr>
              <a:t>Taraxacum officinale</a:t>
            </a: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es-ES" sz="18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931</Words>
  <Application>Microsoft Office PowerPoint</Application>
  <PresentationFormat>Presentación en pantalla (4:3)</PresentationFormat>
  <Paragraphs>258</Paragraphs>
  <Slides>73</Slides>
  <Notes>73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7" baseType="lpstr">
      <vt:lpstr>Arial</vt:lpstr>
      <vt:lpstr>Lucida Handwriting</vt:lpstr>
      <vt:lpstr>Times New Roman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Jose Maria</cp:lastModifiedBy>
  <cp:revision>67</cp:revision>
  <dcterms:created xsi:type="dcterms:W3CDTF">2006-09-11T13:45:21Z</dcterms:created>
  <dcterms:modified xsi:type="dcterms:W3CDTF">2014-02-19T18:35:24Z</dcterms:modified>
</cp:coreProperties>
</file>